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3"/>
    <p:sldId id="276" r:id="rId4"/>
    <p:sldId id="274" r:id="rId5"/>
    <p:sldId id="353" r:id="rId6"/>
    <p:sldId id="354" r:id="rId7"/>
    <p:sldId id="356" r:id="rId8"/>
    <p:sldId id="357" r:id="rId9"/>
    <p:sldId id="358" r:id="rId10"/>
    <p:sldId id="359" r:id="rId11"/>
    <p:sldId id="361" r:id="rId12"/>
    <p:sldId id="362" r:id="rId13"/>
    <p:sldId id="364" r:id="rId14"/>
    <p:sldId id="365" r:id="rId15"/>
    <p:sldId id="366" r:id="rId16"/>
    <p:sldId id="367" r:id="rId17"/>
    <p:sldId id="368" r:id="rId18"/>
    <p:sldId id="370" r:id="rId19"/>
    <p:sldId id="371" r:id="rId20"/>
    <p:sldId id="372" r:id="rId21"/>
    <p:sldId id="374" r:id="rId22"/>
    <p:sldId id="376" r:id="rId23"/>
    <p:sldId id="378" r:id="rId24"/>
    <p:sldId id="379" r:id="rId25"/>
    <p:sldId id="380" r:id="rId26"/>
    <p:sldId id="381" r:id="rId27"/>
    <p:sldId id="395" r:id="rId28"/>
    <p:sldId id="396" r:id="rId29"/>
    <p:sldId id="382" r:id="rId30"/>
    <p:sldId id="383" r:id="rId31"/>
    <p:sldId id="384" r:id="rId32"/>
    <p:sldId id="385" r:id="rId33"/>
    <p:sldId id="386" r:id="rId34"/>
    <p:sldId id="411" r:id="rId35"/>
    <p:sldId id="273" r:id="rId36"/>
  </p:sldIdLst>
  <p:sldSz cx="12192000" cy="6858000"/>
  <p:notesSz cx="6858000" cy="9144000"/>
  <p:embeddedFontLst>
    <p:embeddedFont>
      <p:font typeface="微软雅黑" panose="020B0503020204020204" pitchFamily="34" charset="-122"/>
      <p:regular r:id="rId41"/>
    </p:embeddedFont>
    <p:embeddedFont>
      <p:font typeface="方正大黑体_GBK" panose="02010600010101010101" charset="-122"/>
      <p:regular r:id="rId42"/>
    </p:embeddedFont>
    <p:embeddedFont>
      <p:font typeface="等线" panose="02010600030101010101" charset="-122"/>
      <p:regular r:id="rId43"/>
    </p:embeddedFont>
    <p:embeddedFont>
      <p:font typeface="等线 Light" panose="02010600030101010101" charset="-122"/>
      <p:regular r:id="rId44"/>
    </p:embeddedFont>
    <p:embeddedFont>
      <p:font typeface="Calibri" panose="020F0502020204030204" charset="0"/>
      <p:regular r:id="rId45"/>
      <p:bold r:id="rId46"/>
      <p:italic r:id="rId47"/>
      <p:boldItalic r:id="rId4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7\&#23454;&#39564;%20dockr-007" TargetMode="External"/><Relationship Id="rId1" Type="http://schemas.openxmlformats.org/officeDocument/2006/relationships/hyperlink" Target="..\assets\&#23454;&#39564;006\&#23454;&#39564;%20dockers-006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241550" y="399986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851910" y="4153535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2618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7660" cy="4751705"/>
            <a:chOff x="3076" y="2151"/>
            <a:chExt cx="12516" cy="7483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77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95730" y="3084195"/>
            <a:ext cx="2881630" cy="1532255"/>
            <a:chOff x="4521" y="6430"/>
            <a:chExt cx="4538" cy="2413"/>
          </a:xfrm>
        </p:grpSpPr>
        <p:sp>
          <p:nvSpPr>
            <p:cNvPr id="36" name="立方体 35"/>
            <p:cNvSpPr/>
            <p:nvPr/>
          </p:nvSpPr>
          <p:spPr>
            <a:xfrm>
              <a:off x="4521" y="8109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Base</a:t>
              </a:r>
              <a:endParaRPr lang="en-US" altLang="zh-CN"/>
            </a:p>
          </p:txBody>
        </p:sp>
        <p:sp>
          <p:nvSpPr>
            <p:cNvPr id="37" name="立方体 36"/>
            <p:cNvSpPr/>
            <p:nvPr/>
          </p:nvSpPr>
          <p:spPr>
            <a:xfrm>
              <a:off x="4521" y="7545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environment</a:t>
              </a:r>
              <a:endParaRPr lang="en-US" altLang="zh-CN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4521" y="6994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custom libs</a:t>
              </a:r>
              <a:endParaRPr lang="en-US" altLang="zh-CN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4521" y="6430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APP</a:t>
              </a:r>
              <a:endParaRPr lang="en-US" altLang="zh-CN"/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7600" y="5130165"/>
            <a:ext cx="3438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[image name] = [repository]:[tag]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实质上配置系统底层网络基础设施，例如添加、删除桥设备，配置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一个分布式网络。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280" cy="1555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tooltip="" action="ppaction://hlinkfile"/>
              </a:rPr>
              <a:t>docker-006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tooltip="" action="ppaction://hlinkfile"/>
              </a:rPr>
              <a:t>桥接网络实验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tooltip="" action="ppaction://hlinkfile"/>
              </a:rPr>
              <a:t>docker-007 host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tooltip="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docker-008 Overlay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docker-009 Macvlan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012690" y="2139315"/>
            <a:ext cx="5640705" cy="3051810"/>
            <a:chOff x="7894" y="3369"/>
            <a:chExt cx="8883" cy="4806"/>
          </a:xfrm>
        </p:grpSpPr>
        <p:grpSp>
          <p:nvGrpSpPr>
            <p:cNvPr id="28" name="组合 27"/>
            <p:cNvGrpSpPr/>
            <p:nvPr/>
          </p:nvGrpSpPr>
          <p:grpSpPr>
            <a:xfrm>
              <a:off x="12387" y="3369"/>
              <a:ext cx="4391" cy="4806"/>
              <a:chOff x="7034" y="4080"/>
              <a:chExt cx="4391" cy="4806"/>
            </a:xfrm>
          </p:grpSpPr>
          <p:sp>
            <p:nvSpPr>
              <p:cNvPr id="14" name="立方体 13"/>
              <p:cNvSpPr/>
              <p:nvPr/>
            </p:nvSpPr>
            <p:spPr>
              <a:xfrm>
                <a:off x="7034" y="7044"/>
                <a:ext cx="4391" cy="1842"/>
              </a:xfrm>
              <a:prstGeom prst="cube">
                <a:avLst>
                  <a:gd name="adj" fmla="val 665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kernel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277" y="7724"/>
                <a:ext cx="1140" cy="48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bootfs</a:t>
                </a:r>
                <a:endPara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7757" y="7557"/>
                <a:ext cx="3004" cy="3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立方体 16"/>
              <p:cNvSpPr/>
              <p:nvPr/>
            </p:nvSpPr>
            <p:spPr>
              <a:xfrm>
                <a:off x="7757" y="63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base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立方体 17"/>
              <p:cNvSpPr/>
              <p:nvPr/>
            </p:nvSpPr>
            <p:spPr>
              <a:xfrm>
                <a:off x="7757" y="5614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立方体 18"/>
              <p:cNvSpPr/>
              <p:nvPr/>
            </p:nvSpPr>
            <p:spPr>
              <a:xfrm>
                <a:off x="7757" y="4848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立方体 19"/>
              <p:cNvSpPr/>
              <p:nvPr/>
            </p:nvSpPr>
            <p:spPr>
              <a:xfrm>
                <a:off x="7757" y="40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container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 rot="18780000">
                <a:off x="10702" y="6787"/>
                <a:ext cx="834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CentOS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8780000">
                <a:off x="10823" y="6021"/>
                <a:ext cx="561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vim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8780000">
                <a:off x="10717" y="5297"/>
                <a:ext cx="743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httpd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910" y="4080"/>
                <a:ext cx="1256" cy="4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writable</a:t>
                </a:r>
                <a:endPara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7894" y="6226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FROM centos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3" name="直接箭头连接符 32"/>
            <p:cNvCxnSpPr>
              <a:stCxn id="32" idx="3"/>
              <a:endCxn id="17" idx="2"/>
            </p:cNvCxnSpPr>
            <p:nvPr/>
          </p:nvCxnSpPr>
          <p:spPr>
            <a:xfrm>
              <a:off x="10823" y="6456"/>
              <a:ext cx="2287" cy="2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894" y="5475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vim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5" name="直接箭头连接符 34"/>
            <p:cNvCxnSpPr>
              <a:stCxn id="34" idx="3"/>
              <a:endCxn id="18" idx="2"/>
            </p:cNvCxnSpPr>
            <p:nvPr/>
          </p:nvCxnSpPr>
          <p:spPr>
            <a:xfrm>
              <a:off x="11562" y="5705"/>
              <a:ext cx="1548" cy="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7894" y="4702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httpd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7" name="直接箭头连接符 36"/>
            <p:cNvCxnSpPr>
              <a:stCxn id="36" idx="3"/>
              <a:endCxn id="19" idx="2"/>
            </p:cNvCxnSpPr>
            <p:nvPr/>
          </p:nvCxnSpPr>
          <p:spPr>
            <a:xfrm>
              <a:off x="11562" y="4932"/>
              <a:ext cx="1548" cy="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7894" y="3931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CMD [“/bin/bash”]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9" name="直接箭头连接符 38"/>
            <p:cNvCxnSpPr>
              <a:stCxn id="38" idx="3"/>
              <a:endCxn id="20" idx="2"/>
            </p:cNvCxnSpPr>
            <p:nvPr/>
          </p:nvCxnSpPr>
          <p:spPr>
            <a:xfrm>
              <a:off x="10823" y="4161"/>
              <a:ext cx="228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1166813" y="5526405"/>
            <a:ext cx="66713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6390" y="3723640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8706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4546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70935"/>
            <a:ext cx="159385" cy="103886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6425</Words>
  <Application>WPS 演示</Application>
  <PresentationFormat>宽屏</PresentationFormat>
  <Paragraphs>670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48</cp:revision>
  <dcterms:created xsi:type="dcterms:W3CDTF">2018-10-08T02:46:00Z</dcterms:created>
  <dcterms:modified xsi:type="dcterms:W3CDTF">2020-11-24T08:52:04Z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